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FFB6210C01D744A5130ABD04408E60" ma:contentTypeVersion="0" ma:contentTypeDescription="Create a new document." ma:contentTypeScope="" ma:versionID="3de42210de422435cc55b54a58f1dbb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21BF5F9-7303-4BBD-9A5D-164130027B56}">
  <ds:schemaRefs>
    <ds:schemaRef ds:uri="http://schemas.microsoft.com/sharepoint/v3/contenttype/forms"/>
  </ds:schemaRefs>
</ds:datastoreItem>
</file>